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7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7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2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0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4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3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2B25-657D-4A49-AAFB-2BA0D6F35FB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5E9CB-35A2-4830-BBF3-E2C11F6B4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5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NOTES </a:t>
            </a:r>
            <a:r>
              <a:rPr lang="en-US" dirty="0" smtClean="0">
                <a:latin typeface="Berlin Sans FB Demi" pitchFamily="34" charset="0"/>
              </a:rPr>
              <a:t>#5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</a:rPr>
              <a:t>TENER = TO HAVE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Yo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: __________		</a:t>
            </a: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Nosotros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: ____________</a:t>
            </a:r>
          </a:p>
          <a:p>
            <a:pPr marL="0" indent="0">
              <a:buNone/>
            </a:pPr>
            <a:endParaRPr lang="en-US" sz="2800" b="1" dirty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Tú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: __________		</a:t>
            </a: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Vosotros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:  ____________</a:t>
            </a:r>
          </a:p>
          <a:p>
            <a:pPr marL="0" indent="0">
              <a:buNone/>
            </a:pPr>
            <a:endParaRPr lang="en-US" sz="2800" b="1" dirty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Él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				</a:t>
            </a: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Ellos</a:t>
            </a:r>
            <a:endParaRPr lang="en-US" sz="28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Ella: _________		</a:t>
            </a: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Ellas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:         ____________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Ud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.				</a:t>
            </a:r>
            <a:r>
              <a:rPr lang="en-US" sz="2800" b="1" dirty="0" err="1" smtClean="0">
                <a:solidFill>
                  <a:srgbClr val="7030A0"/>
                </a:solidFill>
                <a:latin typeface="Berlin Sans FB Demi" pitchFamily="34" charset="0"/>
              </a:rPr>
              <a:t>Uds</a:t>
            </a:r>
            <a:r>
              <a:rPr lang="en-US" sz="2800" b="1" dirty="0" smtClean="0">
                <a:solidFill>
                  <a:srgbClr val="7030A0"/>
                </a:solidFill>
                <a:latin typeface="Berlin Sans FB Demi" pitchFamily="34" charset="0"/>
              </a:rPr>
              <a:t>.</a:t>
            </a:r>
            <a:endParaRPr lang="en-US" sz="2800" b="1" dirty="0"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752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ten</a:t>
            </a:r>
            <a:r>
              <a:rPr lang="en-US" sz="2800" dirty="0" smtClean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Berlin Sans FB Demi" pitchFamily="34" charset="0"/>
              </a:rPr>
              <a:t>go</a:t>
            </a:r>
            <a:endParaRPr lang="en-US" sz="2800" dirty="0">
              <a:solidFill>
                <a:srgbClr val="0070C0"/>
              </a:solidFill>
              <a:uFill>
                <a:solidFill>
                  <a:srgbClr val="FF0000"/>
                </a:solidFill>
              </a:uFill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290219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t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ie</a:t>
            </a:r>
            <a:r>
              <a:rPr lang="en-US" sz="2800" dirty="0" err="1" smtClean="0">
                <a:latin typeface="Berlin Sans FB Demi" pitchFamily="34" charset="0"/>
              </a:rPr>
              <a:t>nes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2727" y="5257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t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ie</a:t>
            </a:r>
            <a:r>
              <a:rPr lang="en-US" sz="2800" dirty="0" err="1" smtClean="0">
                <a:latin typeface="Berlin Sans FB Demi" pitchFamily="34" charset="0"/>
              </a:rPr>
              <a:t>ne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2119" y="1752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tenemos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885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tenéis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0719" y="5257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t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ie</a:t>
            </a:r>
            <a:r>
              <a:rPr lang="en-US" sz="2800" dirty="0" err="1" smtClean="0">
                <a:latin typeface="Berlin Sans FB Demi" pitchFamily="34" charset="0"/>
              </a:rPr>
              <a:t>nen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2362200"/>
            <a:ext cx="11689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I have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68654" y="2347540"/>
            <a:ext cx="15776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We</a:t>
            </a: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have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24935" y="3962400"/>
            <a:ext cx="1683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You have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959" y="3962400"/>
            <a:ext cx="30251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You (plural)</a:t>
            </a: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have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8106" y="5943600"/>
            <a:ext cx="191590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He/She</a:t>
            </a: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has</a:t>
            </a:r>
          </a:p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You have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62396" y="5963100"/>
            <a:ext cx="302518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They</a:t>
            </a: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have</a:t>
            </a:r>
          </a:p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You (plural) have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</a:rPr>
              <a:t>Uses of the 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</a:rPr>
              <a:t>verb TENER</a:t>
            </a:r>
            <a:endParaRPr lang="en-US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To talk about what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one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“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has”</a:t>
            </a:r>
            <a:endParaRPr lang="en-US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To </a:t>
            </a:r>
            <a:r>
              <a:rPr lang="en-US" smtClean="0">
                <a:solidFill>
                  <a:srgbClr val="7030A0"/>
                </a:solidFill>
                <a:latin typeface="Berlin Sans FB" pitchFamily="34" charset="0"/>
              </a:rPr>
              <a:t>express age (to have years)</a:t>
            </a:r>
            <a:endParaRPr lang="en-US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32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Using “TENER” for ages: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¿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Cuántos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años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tienes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(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tú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)?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lin Sans FB" pitchFamily="34" charset="0"/>
              </a:rPr>
              <a:t>Yo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b="1" dirty="0" err="1" smtClean="0">
                <a:latin typeface="Berlin Sans FB" pitchFamily="34" charset="0"/>
              </a:rPr>
              <a:t>tengo</a:t>
            </a:r>
            <a:r>
              <a:rPr lang="en-US" dirty="0" smtClean="0">
                <a:latin typeface="Berlin Sans FB" pitchFamily="34" charset="0"/>
              </a:rPr>
              <a:t> _#_ </a:t>
            </a:r>
            <a:r>
              <a:rPr lang="en-US" dirty="0" err="1" smtClean="0">
                <a:latin typeface="Berlin Sans FB" pitchFamily="34" charset="0"/>
              </a:rPr>
              <a:t>años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¿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Cuántos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años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tiene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él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/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ella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lin Sans FB" pitchFamily="34" charset="0"/>
              </a:rPr>
              <a:t>Él</a:t>
            </a:r>
            <a:r>
              <a:rPr lang="en-US" dirty="0" smtClean="0">
                <a:latin typeface="Berlin Sans FB" pitchFamily="34" charset="0"/>
              </a:rPr>
              <a:t>/Ella </a:t>
            </a:r>
            <a:r>
              <a:rPr lang="en-US" b="1" dirty="0" err="1" smtClean="0">
                <a:latin typeface="Berlin Sans FB" pitchFamily="34" charset="0"/>
              </a:rPr>
              <a:t>tiene</a:t>
            </a:r>
            <a:r>
              <a:rPr lang="en-US" dirty="0" smtClean="0">
                <a:latin typeface="Berlin Sans FB" pitchFamily="34" charset="0"/>
              </a:rPr>
              <a:t> _#_ </a:t>
            </a:r>
            <a:r>
              <a:rPr lang="en-US" dirty="0" err="1" smtClean="0">
                <a:latin typeface="Berlin Sans FB" pitchFamily="34" charset="0"/>
              </a:rPr>
              <a:t>años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¿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Cuántos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años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tienen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" pitchFamily="34" charset="0"/>
              </a:rPr>
              <a:t>ellos</a:t>
            </a:r>
            <a:r>
              <a:rPr lang="en-US" b="1" dirty="0" smtClean="0">
                <a:solidFill>
                  <a:srgbClr val="7030A0"/>
                </a:solidFill>
                <a:latin typeface="Berlin Sans FB" pitchFamily="34" charset="0"/>
              </a:rPr>
              <a:t>?</a:t>
            </a:r>
            <a:endParaRPr lang="en-US" b="1" dirty="0">
              <a:solidFill>
                <a:srgbClr val="7030A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erlin Sans FB" pitchFamily="34" charset="0"/>
              </a:rPr>
              <a:t>Ellos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b="1" dirty="0" err="1" smtClean="0">
                <a:latin typeface="Berlin Sans FB" pitchFamily="34" charset="0"/>
              </a:rPr>
              <a:t>tienen</a:t>
            </a:r>
            <a:r>
              <a:rPr lang="en-US" dirty="0" smtClean="0">
                <a:latin typeface="Berlin Sans FB" pitchFamily="34" charset="0"/>
              </a:rPr>
              <a:t> _#_</a:t>
            </a:r>
            <a:r>
              <a:rPr lang="en-US" dirty="0" err="1" smtClean="0">
                <a:latin typeface="Berlin Sans FB" pitchFamily="34" charset="0"/>
              </a:rPr>
              <a:t>años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685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How old are you?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514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How old is he/she?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17947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How old are they?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115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Berlin Sans FB Demi</vt:lpstr>
      <vt:lpstr>Calibri</vt:lpstr>
      <vt:lpstr>Wingdings</vt:lpstr>
      <vt:lpstr>Office Theme</vt:lpstr>
      <vt:lpstr>NOTES #5</vt:lpstr>
      <vt:lpstr>Uses of the verb TENER</vt:lpstr>
      <vt:lpstr>Using “TENER” for ages:</vt:lpstr>
    </vt:vector>
  </TitlesOfParts>
  <Company>Wallkill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#3</dc:title>
  <dc:creator>Windows User</dc:creator>
  <cp:lastModifiedBy>Michella, Julie</cp:lastModifiedBy>
  <cp:revision>13</cp:revision>
  <dcterms:created xsi:type="dcterms:W3CDTF">2013-09-27T13:02:32Z</dcterms:created>
  <dcterms:modified xsi:type="dcterms:W3CDTF">2016-10-18T15:50:45Z</dcterms:modified>
</cp:coreProperties>
</file>